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handoutMasterIdLst>
    <p:handoutMasterId r:id="rId20"/>
  </p:handoutMasterIdLst>
  <p:sldIdLst>
    <p:sldId id="256" r:id="rId3"/>
    <p:sldId id="294" r:id="rId4"/>
    <p:sldId id="301" r:id="rId5"/>
    <p:sldId id="300" r:id="rId6"/>
    <p:sldId id="304" r:id="rId7"/>
    <p:sldId id="295" r:id="rId8"/>
    <p:sldId id="302" r:id="rId9"/>
    <p:sldId id="305" r:id="rId10"/>
    <p:sldId id="306" r:id="rId11"/>
    <p:sldId id="296" r:id="rId12"/>
    <p:sldId id="303" r:id="rId13"/>
    <p:sldId id="307" r:id="rId14"/>
    <p:sldId id="308" r:id="rId15"/>
    <p:sldId id="297" r:id="rId16"/>
    <p:sldId id="298" r:id="rId17"/>
    <p:sldId id="299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4660"/>
  </p:normalViewPr>
  <p:slideViewPr>
    <p:cSldViewPr>
      <p:cViewPr>
        <p:scale>
          <a:sx n="134" d="100"/>
          <a:sy n="134" d="100"/>
        </p:scale>
        <p:origin x="-36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198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15C0B-2712-4899-A610-6A22CFA8CC9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56F9E-7A5B-4BEA-8047-39AAE21F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6000">
              <a:srgbClr val="B9B9B9"/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riving_towards_success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9050"/>
            <a:ext cx="9144000" cy="3971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948793"/>
            <a:ext cx="7772400" cy="70008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29150"/>
            <a:ext cx="6400800" cy="5143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548878" y="-650445"/>
            <a:ext cx="64075" cy="927856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2209800" cy="571501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85750"/>
            <a:ext cx="5638800" cy="3657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704852"/>
            <a:ext cx="2209800" cy="3657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719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342900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5970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1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8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7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1" y="1245394"/>
            <a:ext cx="2514597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245394"/>
            <a:ext cx="2514600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245394"/>
            <a:ext cx="2514600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6000">
              <a:srgbClr val="B9B9B9"/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3971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948793"/>
            <a:ext cx="7772400" cy="70008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29150"/>
            <a:ext cx="6400800" cy="5143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4548878" y="-650445"/>
            <a:ext cx="64075" cy="927856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352800" y="685800"/>
            <a:ext cx="6477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4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742950"/>
            <a:ext cx="7696200" cy="451485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352800" y="685800"/>
            <a:ext cx="6477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9634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4493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514350"/>
            <a:ext cx="3810000" cy="4514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514350"/>
            <a:ext cx="3810000" cy="4514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49"/>
            <a:ext cx="2895600" cy="571501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85750"/>
            <a:ext cx="5638800" cy="3657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628651"/>
            <a:ext cx="2895600" cy="3657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719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342900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5970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8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742950"/>
            <a:ext cx="7696200" cy="451485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95800" y="16573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22860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29146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35433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1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8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7" y="3131344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1" y="1245394"/>
            <a:ext cx="2514597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245394"/>
            <a:ext cx="2514600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245394"/>
            <a:ext cx="2514600" cy="188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9634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4493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514350"/>
            <a:ext cx="3810000" cy="4514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514350"/>
            <a:ext cx="3810000" cy="4514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microsoft.com/office/2007/relationships/media" Target="../media/media1.mov"/><Relationship Id="rId19" Type="http://schemas.openxmlformats.org/officeDocument/2006/relationships/video" Target="../media/media1.mo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3" y="742950"/>
            <a:ext cx="7696200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7582" y="171450"/>
            <a:ext cx="65532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driving_towards_success_slide.mov">
            <a:hlinkClick r:id="" action="ppaction://media"/>
          </p:cNvPr>
          <p:cNvPicPr>
            <a:picLocks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0" y="0"/>
            <a:ext cx="2143125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43984" y="-22374"/>
            <a:ext cx="45719" cy="5228262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27000">
                <a:srgbClr val="646464"/>
              </a:gs>
              <a:gs pos="6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8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  <p:sldLayoutId id="2147483662" r:id="rId16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3" y="742950"/>
            <a:ext cx="7696200" cy="451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7582" y="171450"/>
            <a:ext cx="65532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43984" y="-22374"/>
            <a:ext cx="45719" cy="5228262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27000">
                <a:srgbClr val="646464"/>
              </a:gs>
              <a:gs pos="64000">
                <a:schemeClr val="accent1">
                  <a:shade val="93000"/>
                  <a:satMod val="13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6400800" cy="5143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Keystone Data Presentation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41" y="285750"/>
            <a:ext cx="69342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657350"/>
            <a:ext cx="4114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Literature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 Winter 2012/13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66750"/>
            <a:ext cx="9032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9600" y="2190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1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 Spring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3787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21907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8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" y="7624"/>
            <a:ext cx="9173782" cy="264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1333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41.7%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7949"/>
            <a:ext cx="9144000" cy="2582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27241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2012-13 Keystones Grade 11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24150"/>
            <a:ext cx="6696075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42950"/>
            <a:ext cx="6734175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2012-13 Keystones Grade 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5350"/>
            <a:ext cx="66675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71750"/>
            <a:ext cx="6705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4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2012-13 Keystones </a:t>
            </a:r>
            <a:r>
              <a:rPr lang="en-US" dirty="0" smtClean="0"/>
              <a:t>Grade 9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23950"/>
            <a:ext cx="49149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52750"/>
            <a:ext cx="48768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57150"/>
            <a:ext cx="6705600" cy="34290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-269875"/>
            <a:ext cx="4292600" cy="3756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401955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Road Ahead-Next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37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41" y="285750"/>
            <a:ext cx="69342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885950"/>
            <a:ext cx="7086600" cy="1021556"/>
          </a:xfrm>
        </p:spPr>
        <p:txBody>
          <a:bodyPr/>
          <a:lstStyle/>
          <a:p>
            <a:r>
              <a:rPr lang="en-US" dirty="0" smtClean="0"/>
              <a:t>Algebra I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1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Algebra 1 Winter 2012/13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6750"/>
            <a:ext cx="91533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3400" y="25717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7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Algebra 1 </a:t>
            </a:r>
            <a:r>
              <a:rPr lang="en-US" dirty="0" smtClean="0"/>
              <a:t>Spring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3189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4800" y="16573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1" y="0"/>
            <a:ext cx="9144000" cy="270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0" y="571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34.5%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" y="2598387"/>
            <a:ext cx="9144000" cy="2569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26479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7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41" y="285750"/>
            <a:ext cx="69342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885950"/>
            <a:ext cx="7086600" cy="1021556"/>
          </a:xfrm>
        </p:spPr>
        <p:txBody>
          <a:bodyPr/>
          <a:lstStyle/>
          <a:p>
            <a:r>
              <a:rPr lang="en-US" dirty="0" smtClean="0"/>
              <a:t>Biology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Biology </a:t>
            </a:r>
            <a:r>
              <a:rPr lang="en-US" dirty="0" smtClean="0"/>
              <a:t>Winter 2012</a:t>
            </a:r>
            <a:r>
              <a:rPr lang="en-US" dirty="0"/>
              <a:t>/13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2981"/>
            <a:ext cx="8884952" cy="39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7200" y="2495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27.9%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 Spring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8" y="812800"/>
            <a:ext cx="9205918" cy="394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21145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28.0%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5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645"/>
            <a:ext cx="9144000" cy="2490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28" y="-11715"/>
            <a:ext cx="9155927" cy="2890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1333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43.2%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2571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9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Animated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83</Words>
  <Application>Microsoft Macintosh PowerPoint</Application>
  <PresentationFormat>On-screen Show (16:9)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PresenterMedia.com Animated Theme</vt:lpstr>
      <vt:lpstr>1_PresenterMedia.com Animated Theme</vt:lpstr>
      <vt:lpstr>PowerPoint Presentation</vt:lpstr>
      <vt:lpstr>Algebra I Data</vt:lpstr>
      <vt:lpstr>Algebra 1 Winter 2012/13</vt:lpstr>
      <vt:lpstr>Algebra 1 Spring 2013</vt:lpstr>
      <vt:lpstr>PowerPoint Presentation</vt:lpstr>
      <vt:lpstr>Biology Data</vt:lpstr>
      <vt:lpstr>Biology Winter 2012/13</vt:lpstr>
      <vt:lpstr>Biology Spring 2013</vt:lpstr>
      <vt:lpstr>PowerPoint Presentation</vt:lpstr>
      <vt:lpstr>Literature  Data</vt:lpstr>
      <vt:lpstr>Literature Winter 2012/13</vt:lpstr>
      <vt:lpstr>Literature Spring 2013</vt:lpstr>
      <vt:lpstr>PowerPoint Presentation</vt:lpstr>
      <vt:lpstr>2012-13 Keystones Grade 11</vt:lpstr>
      <vt:lpstr>2012-13 Keystones Grade 10</vt:lpstr>
      <vt:lpstr>2012-13 Keystones Grade 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Janeen Peretin</cp:lastModifiedBy>
  <cp:revision>209</cp:revision>
  <dcterms:created xsi:type="dcterms:W3CDTF">2010-11-24T18:19:10Z</dcterms:created>
  <dcterms:modified xsi:type="dcterms:W3CDTF">2013-08-22T03:50:40Z</dcterms:modified>
</cp:coreProperties>
</file>